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340A2-EF85-BF8E-40DF-61C1EA6E6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C9E451-EB19-7ADA-788D-F4161353B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9E9ED-4B09-6967-9AAF-14DF4EDC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C9E516-1902-E53C-0AC5-79BD2285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EE866-8243-BC19-6358-9AABDD33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86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96CE7-21D0-63E1-5C47-20CD0184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000FDA-502F-4C7A-E9FD-6FD4AEA50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67500-80FD-77F2-5C7A-61AAEBDD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11B59-1A09-54A8-DAD9-21872341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5C14C4-74DB-98D6-0F77-CEA47DD6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64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714753-2A02-E29E-E4A4-D7B169068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0C6CE3-2FCE-D7B4-ED6D-AEE2FB3B1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348FA-DB7B-5DBA-DEF4-959ACD87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B8EEA0-1130-42F3-DFC3-A0BCFD0D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F16B30-5799-7B47-A925-12C49B6F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548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22BC5-7DAB-3B3F-2831-0AE2DF59C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5DD570-5F98-A8A6-789D-B00B8133E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206C6D-2B07-11A0-DDA4-F811B4F1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6CB5A4-BD64-44A7-4FD6-395872E4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4E1B03-21A4-A7CA-E166-10273990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395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9037C-EA5F-9B38-B58B-24B48EEE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AC26A0-95BB-84CF-77A6-E8A190F2A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B7C7E-C805-014A-4395-7F3EF6B5A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845CE-DDB2-3A33-D748-AC343CC2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011CFE-B877-AA60-2C19-E55CF004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492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C54C5-FA92-D35C-DEDF-50CFF61E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C8E8FE-163D-A8DC-ADE7-68B1E743C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A9F384-3162-93AA-B6EF-97C925936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82F449-C524-8668-7E37-953B417DD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C46197-6ABA-3FFE-2C5B-71677958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32DDAA-484C-C3B5-E3AE-4981BD17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311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0F789-9C27-12CA-850B-683B35A66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9CB8FF-FB66-C9DD-C21F-5800EADE2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3E7B1-7B06-8EA9-B88D-42C1CFB2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287221-48A0-508C-03F5-709C2F732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AB582E-FDB3-23C2-DC1B-06A601373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771FD5-11CB-AB8F-C37E-265D423B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9123B9-67C9-E120-F3A7-09CFC437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74745D-89E3-132F-6DC9-36D842F7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22EFC-F7A1-38E6-1734-AB97B6B4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BDB7DA-908A-13F6-6ED2-175D53CB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04EC5C2-1AC6-0D39-9DBE-AC08770B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318756-149B-E072-4741-C37F8AB65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879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BC286F-CF5B-EF88-224D-F0C1A68C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3F5D95-B031-F4FF-9653-2960BF56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D81618-1228-7B4E-41B6-AF1270061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83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35095-18C2-7B0D-AF7F-9AB316631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C6F272-17D4-62DC-4C33-06ECEFC7A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2890DA-74BE-53DC-9E74-D58A8AFC8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29D32F-3704-6FE5-4467-EE5391A1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3FA55A-AF96-661F-8917-2086095D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C54183-692C-B444-A322-875E7136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264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0B0ED-41AF-68DE-CF94-7C60E37B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F0052F-1E08-45C7-0881-DC18B0597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B298FB-EDD2-7BBD-9BBE-D47B5DD5C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9DDBD4-012E-E406-D5AA-6A501ACE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10BDA5-4F90-19EE-2157-FF6BB566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EB8DE0-AEC2-F3F0-574C-D6FD0898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5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874585-06E7-F594-377E-4359657AC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703BD-1A33-B12D-6B9C-C24D43401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EDB48-F06F-074C-D896-A854EC0C7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DD96-E84B-4034-B8F8-AEFE88868D6E}" type="datetimeFigureOut">
              <a:rPr lang="es-CO" smtClean="0"/>
              <a:t>26/08/2024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23924-2DAE-C9A8-CAE8-71D8D1BA2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8EA892-C933-91D5-F335-A3BE8E73A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4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551517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POLÍTICA DE CALIDAD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GG-DE-03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graphicFrame>
        <p:nvGraphicFramePr>
          <p:cNvPr id="2" name="Objeto 5">
            <a:extLst>
              <a:ext uri="{FF2B5EF4-FFF2-40B4-BE49-F238E27FC236}">
                <a16:creationId xmlns:a16="http://schemas.microsoft.com/office/drawing/2014/main" id="{0747A332-794D-6785-4EB5-04ED54834B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241906"/>
              </p:ext>
            </p:extLst>
          </p:nvPr>
        </p:nvGraphicFramePr>
        <p:xfrm>
          <a:off x="-216180" y="1393030"/>
          <a:ext cx="13279437" cy="493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58128" imgH="2251035" progId="Word.Document.12">
                  <p:embed/>
                </p:oleObj>
              </mc:Choice>
              <mc:Fallback>
                <p:oleObj name="Document" r:id="rId2" imgW="6058128" imgH="2251035" progId="Word.Document.12">
                  <p:embed/>
                  <p:pic>
                    <p:nvPicPr>
                      <p:cNvPr id="13333" name="Objeto 5">
                        <a:extLst>
                          <a:ext uri="{FF2B5EF4-FFF2-40B4-BE49-F238E27FC236}">
                            <a16:creationId xmlns:a16="http://schemas.microsoft.com/office/drawing/2014/main" id="{DFBEDD59-FA15-5932-8D78-796C5ACFED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16180" y="1393030"/>
                        <a:ext cx="13279437" cy="493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4">
            <a:extLst>
              <a:ext uri="{FF2B5EF4-FFF2-40B4-BE49-F238E27FC236}">
                <a16:creationId xmlns:a16="http://schemas.microsoft.com/office/drawing/2014/main" id="{5B0E3847-414A-5A2F-DB0D-B62B417F2F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3912"/>
              </p:ext>
            </p:extLst>
          </p:nvPr>
        </p:nvGraphicFramePr>
        <p:xfrm>
          <a:off x="2285999" y="4744719"/>
          <a:ext cx="76200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4" imgW="6349766" imgH="1155657" progId="Word.Document.12">
                  <p:embed/>
                </p:oleObj>
              </mc:Choice>
              <mc:Fallback>
                <p:oleObj name="Documento" r:id="rId4" imgW="6349766" imgH="1155657" progId="Word.Document.12">
                  <p:embed/>
                  <p:pic>
                    <p:nvPicPr>
                      <p:cNvPr id="13332" name="Objeto 4">
                        <a:extLst>
                          <a:ext uri="{FF2B5EF4-FFF2-40B4-BE49-F238E27FC236}">
                            <a16:creationId xmlns:a16="http://schemas.microsoft.com/office/drawing/2014/main" id="{E5AE1F71-9102-8972-0FDB-4490D7018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4744719"/>
                        <a:ext cx="762000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309AD9B2-5900-B002-97BC-3DC54551E4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41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022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996538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POLÍTICA DE CALIDAD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GG-DE-03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374C65-E287-41E1-1EE4-7024518DB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18256"/>
              </p:ext>
            </p:extLst>
          </p:nvPr>
        </p:nvGraphicFramePr>
        <p:xfrm>
          <a:off x="2209799" y="1919754"/>
          <a:ext cx="7772400" cy="1279526"/>
        </p:xfrm>
        <a:graphic>
          <a:graphicData uri="http://schemas.openxmlformats.org/drawingml/2006/table">
            <a:tbl>
              <a:tblPr/>
              <a:tblGrid>
                <a:gridCol w="1055688">
                  <a:extLst>
                    <a:ext uri="{9D8B030D-6E8A-4147-A177-3AD203B41FA5}">
                      <a16:colId xmlns:a16="http://schemas.microsoft.com/office/drawing/2014/main" val="2987757757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1284883305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488275301"/>
                    </a:ext>
                  </a:extLst>
                </a:gridCol>
                <a:gridCol w="906463">
                  <a:extLst>
                    <a:ext uri="{9D8B030D-6E8A-4147-A177-3AD203B41FA5}">
                      <a16:colId xmlns:a16="http://schemas.microsoft.com/office/drawing/2014/main" val="2686029041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581998985"/>
                    </a:ext>
                  </a:extLst>
                </a:gridCol>
                <a:gridCol w="2217737">
                  <a:extLst>
                    <a:ext uri="{9D8B030D-6E8A-4147-A177-3AD203B41FA5}">
                      <a16:colId xmlns:a16="http://schemas.microsoft.com/office/drawing/2014/main" val="2773187471"/>
                    </a:ext>
                  </a:extLst>
                </a:gridCol>
              </a:tblGrid>
              <a:tr h="180975">
                <a:tc gridSpan="6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CONTROL DE CAMBIOS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32186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Versión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Elaborado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Revisado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Aprobado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Fecha de Aprobación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Descripción de la Modificaciones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492617"/>
                  </a:ext>
                </a:extLst>
              </a:tr>
              <a:tr h="315913"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Emys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Mendoza 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Emys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Mendoza 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Jose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Salazar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2022-09-01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Elaboración Inicial del Documento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004019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Rep Gerencia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Rep Gerencia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Gerente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139985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C3808C49-0524-09F1-CD82-4D16773876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435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78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28202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POLÍTICA DE CALIDAD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GG-DE-03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sp>
        <p:nvSpPr>
          <p:cNvPr id="2" name="Text Box 7">
            <a:extLst>
              <a:ext uri="{FF2B5EF4-FFF2-40B4-BE49-F238E27FC236}">
                <a16:creationId xmlns:a16="http://schemas.microsoft.com/office/drawing/2014/main" id="{6B31C52E-C646-AC63-DA70-D135839FF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682" y="1783416"/>
            <a:ext cx="830131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s-ES" altLang="es-CO" sz="1800" dirty="0"/>
              <a:t>INSPECCIONES TEST se compromete a ejecutar los servicios de inspección con un equipo de profesionales calificados que le permita garantizar la confianza y transparencia cumpliendo con las expectativas de las partes interesadas.</a:t>
            </a:r>
            <a:endParaRPr lang="es-ES_tradnl" altLang="es-CO" sz="2000" dirty="0"/>
          </a:p>
          <a:p>
            <a:pPr algn="just" eaLnBrk="1" hangingPunct="1"/>
            <a:r>
              <a:rPr lang="es-ES" altLang="es-CO" sz="1800" dirty="0"/>
              <a:t> </a:t>
            </a:r>
            <a:endParaRPr lang="es-ES_tradnl" altLang="es-CO" sz="2000" dirty="0"/>
          </a:p>
          <a:p>
            <a:pPr algn="just" eaLnBrk="1" hangingPunct="1"/>
            <a:r>
              <a:rPr lang="es-ES" altLang="es-CO" sz="1800" dirty="0"/>
              <a:t>INSPECCIONES TEST tiene el firme propósito de ser reconocido por su transparencia, agilidad y capacidad en la prestación de los servicios de inspección, que le da la utilización de las herramientas tecnológicas de vanguardia que usan en campo y en el área administrativa.</a:t>
            </a:r>
            <a:endParaRPr lang="es-ES_tradnl" altLang="es-CO" sz="2000" dirty="0"/>
          </a:p>
          <a:p>
            <a:pPr algn="just" eaLnBrk="1" hangingPunct="1"/>
            <a:r>
              <a:rPr lang="es-ES" altLang="es-CO" sz="1800" dirty="0"/>
              <a:t> </a:t>
            </a:r>
            <a:endParaRPr lang="es-ES_tradnl" altLang="es-CO" sz="2000" dirty="0"/>
          </a:p>
          <a:p>
            <a:pPr algn="just" eaLnBrk="1" hangingPunct="1"/>
            <a:r>
              <a:rPr lang="es-ES" altLang="es-CO" sz="1800" dirty="0"/>
              <a:t>La Gerencia de INSPECCIONES TEST se compromete a salvaguarda la imparcialidad, se responsabiliza por la implementación y mantenimiento de este Sistema de Gestión, así como también se compromete a que su personal este familiarizado con esta política y su gestión. </a:t>
            </a:r>
            <a:endParaRPr lang="es-ES_tradnl" altLang="es-CO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9834472-8555-AD48-59E3-B801A9A7B5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240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200</Words>
  <Application>Microsoft Office PowerPoint</Application>
  <PresentationFormat>Panorámica</PresentationFormat>
  <Paragraphs>33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Documento de Microsoft Word</vt:lpstr>
      <vt:lpstr>Documento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AEC</dc:creator>
  <cp:lastModifiedBy>AEC</cp:lastModifiedBy>
  <cp:revision>9</cp:revision>
  <dcterms:created xsi:type="dcterms:W3CDTF">2023-09-20T16:08:48Z</dcterms:created>
  <dcterms:modified xsi:type="dcterms:W3CDTF">2024-08-26T18:52:14Z</dcterms:modified>
</cp:coreProperties>
</file>