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A340A2-EF85-BF8E-40DF-61C1EA6E6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2C9E451-EB19-7ADA-788D-F4161353B5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E9E9ED-4B09-6967-9AAF-14DF4EDC3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DD96-E84B-4034-B8F8-AEFE88868D6E}" type="datetimeFigureOut">
              <a:rPr lang="es-CO" smtClean="0"/>
              <a:t>9/03/2025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C9E516-1902-E53C-0AC5-79BD22853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AEE866-8243-BC19-6358-9AABDD337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0251-0C80-4368-B2DE-985B855533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7865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296CE7-21D0-63E1-5C47-20CD0184E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F000FDA-502F-4C7A-E9FD-6FD4AEA503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067500-80FD-77F2-5C7A-61AAEBDD6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DD96-E84B-4034-B8F8-AEFE88868D6E}" type="datetimeFigureOut">
              <a:rPr lang="es-CO" smtClean="0"/>
              <a:t>9/03/2025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811B59-1A09-54A8-DAD9-21872341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5C14C4-74DB-98D6-0F77-CEA47DD66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0251-0C80-4368-B2DE-985B855533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5641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E714753-2A02-E29E-E4A4-D7B1690682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D0C6CE3-2FCE-D7B4-ED6D-AEE2FB3B1E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1348FA-DB7B-5DBA-DEF4-959ACD876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DD96-E84B-4034-B8F8-AEFE88868D6E}" type="datetimeFigureOut">
              <a:rPr lang="es-CO" smtClean="0"/>
              <a:t>9/03/2025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B8EEA0-1130-42F3-DFC3-A0BCFD0D2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F16B30-5799-7B47-A925-12C49B6F4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0251-0C80-4368-B2DE-985B855533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548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222BC5-7DAB-3B3F-2831-0AE2DF59C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5DD570-5F98-A8A6-789D-B00B8133E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206C6D-2B07-11A0-DDA4-F811B4F19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DD96-E84B-4034-B8F8-AEFE88868D6E}" type="datetimeFigureOut">
              <a:rPr lang="es-CO" smtClean="0"/>
              <a:t>9/03/2025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6CB5A4-BD64-44A7-4FD6-395872E46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4E1B03-21A4-A7CA-E166-10273990C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0251-0C80-4368-B2DE-985B855533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3956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D9037C-EA5F-9B38-B58B-24B48EEE6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DAC26A0-95BB-84CF-77A6-E8A190F2A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5B7C7E-C805-014A-4395-7F3EF6B5A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DD96-E84B-4034-B8F8-AEFE88868D6E}" type="datetimeFigureOut">
              <a:rPr lang="es-CO" smtClean="0"/>
              <a:t>9/03/2025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0845CE-DDB2-3A33-D748-AC343CC2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011CFE-B877-AA60-2C19-E55CF0045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0251-0C80-4368-B2DE-985B855533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94921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DC54C5-FA92-D35C-DEDF-50CFF61E5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C8E8FE-163D-A8DC-ADE7-68B1E743C5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6A9F384-3162-93AA-B6EF-97C9259361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82F449-C524-8668-7E37-953B417DD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DD96-E84B-4034-B8F8-AEFE88868D6E}" type="datetimeFigureOut">
              <a:rPr lang="es-CO" smtClean="0"/>
              <a:t>9/03/2025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2C46197-6ABA-3FFE-2C5B-716779586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32DDAA-484C-C3B5-E3AE-4981BD178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0251-0C80-4368-B2DE-985B855533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3117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40F789-9C27-12CA-850B-683B35A66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69CB8FF-FB66-C9DD-C21F-5800EADE21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013E7B1-7B06-8EA9-B88D-42C1CFB2C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C287221-48A0-508C-03F5-709C2F732B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7AB582E-FDB3-23C2-DC1B-06A6013736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6771FD5-11CB-AB8F-C37E-265D423BD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DD96-E84B-4034-B8F8-AEFE88868D6E}" type="datetimeFigureOut">
              <a:rPr lang="es-CO" smtClean="0"/>
              <a:t>9/03/2025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99123B9-67C9-E120-F3A7-09CFC4379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374745D-89E3-132F-6DC9-36D842F71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0251-0C80-4368-B2DE-985B855533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8112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E22EFC-F7A1-38E6-1734-AB97B6B4E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ABDB7DA-908A-13F6-6ED2-175D53CBB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DD96-E84B-4034-B8F8-AEFE88868D6E}" type="datetimeFigureOut">
              <a:rPr lang="es-CO" smtClean="0"/>
              <a:t>9/03/2025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04EC5C2-1AC6-0D39-9DBE-AC08770B2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6318756-149B-E072-4741-C37F8AB65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0251-0C80-4368-B2DE-985B855533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28798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CBC286F-CF5B-EF88-224D-F0C1A68C3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DD96-E84B-4034-B8F8-AEFE88868D6E}" type="datetimeFigureOut">
              <a:rPr lang="es-CO" smtClean="0"/>
              <a:t>9/03/2025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A3F5D95-B031-F4FF-9653-2960BF568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AD81618-1228-7B4E-41B6-AF1270061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0251-0C80-4368-B2DE-985B855533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4838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C35095-18C2-7B0D-AF7F-9AB316631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C6F272-17D4-62DC-4C33-06ECEFC7A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22890DA-74BE-53DC-9E74-D58A8AFC8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929D32F-3704-6FE5-4467-EE5391A18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DD96-E84B-4034-B8F8-AEFE88868D6E}" type="datetimeFigureOut">
              <a:rPr lang="es-CO" smtClean="0"/>
              <a:t>9/03/2025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03FA55A-AF96-661F-8917-2086095D8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6C54183-692C-B444-A322-875E7136E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0251-0C80-4368-B2DE-985B855533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2645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50B0ED-41AF-68DE-CF94-7C60E37BC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8F0052F-1E08-45C7-0881-DC18B05977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1B298FB-EDD2-7BBD-9BBE-D47B5DD5CC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69DDBD4-012E-E406-D5AA-6A501ACE7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DD96-E84B-4034-B8F8-AEFE88868D6E}" type="datetimeFigureOut">
              <a:rPr lang="es-CO" smtClean="0"/>
              <a:t>9/03/2025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10BDA5-4F90-19EE-2157-FF6BB566C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EB8DE0-AEC2-F3F0-574C-D6FD0898C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0251-0C80-4368-B2DE-985B855533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6151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6874585-06E7-F594-377E-4359657AC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9703BD-1A33-B12D-6B9C-C24D43401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6EDB48-F06F-074C-D896-A854EC0C7C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BDD96-E84B-4034-B8F8-AEFE88868D6E}" type="datetimeFigureOut">
              <a:rPr lang="es-CO" smtClean="0"/>
              <a:t>9/03/2025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823924-2DAE-C9A8-CAE8-71D8D1BA2F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8EA892-C933-91D5-F335-A3BE8E73A4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90251-0C80-4368-B2DE-985B855533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430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a 20">
            <a:extLst>
              <a:ext uri="{FF2B5EF4-FFF2-40B4-BE49-F238E27FC236}">
                <a16:creationId xmlns:a16="http://schemas.microsoft.com/office/drawing/2014/main" id="{C72E5873-7196-11B8-ABCD-7BC09E1F21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538203"/>
              </p:ext>
            </p:extLst>
          </p:nvPr>
        </p:nvGraphicFramePr>
        <p:xfrm>
          <a:off x="1904999" y="580867"/>
          <a:ext cx="8382001" cy="812165"/>
        </p:xfrm>
        <a:graphic>
          <a:graphicData uri="http://schemas.openxmlformats.org/drawingml/2006/table">
            <a:tbl>
              <a:tblPr/>
              <a:tblGrid>
                <a:gridCol w="1598083">
                  <a:extLst>
                    <a:ext uri="{9D8B030D-6E8A-4147-A177-3AD203B41FA5}">
                      <a16:colId xmlns:a16="http://schemas.microsoft.com/office/drawing/2014/main" val="2839723018"/>
                    </a:ext>
                  </a:extLst>
                </a:gridCol>
                <a:gridCol w="4984647">
                  <a:extLst>
                    <a:ext uri="{9D8B030D-6E8A-4147-A177-3AD203B41FA5}">
                      <a16:colId xmlns:a16="http://schemas.microsoft.com/office/drawing/2014/main" val="1632994082"/>
                    </a:ext>
                  </a:extLst>
                </a:gridCol>
                <a:gridCol w="1799271">
                  <a:extLst>
                    <a:ext uri="{9D8B030D-6E8A-4147-A177-3AD203B41FA5}">
                      <a16:colId xmlns:a16="http://schemas.microsoft.com/office/drawing/2014/main" val="700120202"/>
                    </a:ext>
                  </a:extLst>
                </a:gridCol>
              </a:tblGrid>
              <a:tr h="8121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b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MISIÓN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Código: GG-DE-01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Versión: 01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Vigencia: 2022-09-01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2257899"/>
                  </a:ext>
                </a:extLst>
              </a:tr>
            </a:tbl>
          </a:graphicData>
        </a:graphic>
      </p:graphicFrame>
      <p:graphicFrame>
        <p:nvGraphicFramePr>
          <p:cNvPr id="2" name="Objeto 5">
            <a:extLst>
              <a:ext uri="{FF2B5EF4-FFF2-40B4-BE49-F238E27FC236}">
                <a16:creationId xmlns:a16="http://schemas.microsoft.com/office/drawing/2014/main" id="{0747A332-794D-6785-4EB5-04ED54834B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1217542"/>
              </p:ext>
            </p:extLst>
          </p:nvPr>
        </p:nvGraphicFramePr>
        <p:xfrm>
          <a:off x="1074738" y="1639888"/>
          <a:ext cx="10144125" cy="375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058128" imgH="2251035" progId="Word.Document.12">
                  <p:embed/>
                </p:oleObj>
              </mc:Choice>
              <mc:Fallback>
                <p:oleObj name="Document" r:id="rId2" imgW="6058128" imgH="2251035" progId="Word.Document.12">
                  <p:embed/>
                  <p:pic>
                    <p:nvPicPr>
                      <p:cNvPr id="13333" name="Objeto 5">
                        <a:extLst>
                          <a:ext uri="{FF2B5EF4-FFF2-40B4-BE49-F238E27FC236}">
                            <a16:creationId xmlns:a16="http://schemas.microsoft.com/office/drawing/2014/main" id="{DFBEDD59-FA15-5932-8D78-796C5ACFED8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8" y="1639888"/>
                        <a:ext cx="10144125" cy="375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to 4">
            <a:extLst>
              <a:ext uri="{FF2B5EF4-FFF2-40B4-BE49-F238E27FC236}">
                <a16:creationId xmlns:a16="http://schemas.microsoft.com/office/drawing/2014/main" id="{5B0E3847-414A-5A2F-DB0D-B62B417F2F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473912"/>
              </p:ext>
            </p:extLst>
          </p:nvPr>
        </p:nvGraphicFramePr>
        <p:xfrm>
          <a:off x="2285999" y="4744719"/>
          <a:ext cx="7620000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o" r:id="rId4" imgW="6349766" imgH="1155657" progId="Word.Document.12">
                  <p:embed/>
                </p:oleObj>
              </mc:Choice>
              <mc:Fallback>
                <p:oleObj name="Documento" r:id="rId4" imgW="6349766" imgH="1155657" progId="Word.Document.12">
                  <p:embed/>
                  <p:pic>
                    <p:nvPicPr>
                      <p:cNvPr id="13332" name="Objeto 4">
                        <a:extLst>
                          <a:ext uri="{FF2B5EF4-FFF2-40B4-BE49-F238E27FC236}">
                            <a16:creationId xmlns:a16="http://schemas.microsoft.com/office/drawing/2014/main" id="{E5AE1F71-9102-8972-0FDB-4490D7018B5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99" y="4744719"/>
                        <a:ext cx="7620000" cy="138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B37C17DF-21C2-D814-857E-799F37E686C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541" y="752700"/>
            <a:ext cx="1371600" cy="466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0223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a 20">
            <a:extLst>
              <a:ext uri="{FF2B5EF4-FFF2-40B4-BE49-F238E27FC236}">
                <a16:creationId xmlns:a16="http://schemas.microsoft.com/office/drawing/2014/main" id="{C72E5873-7196-11B8-ABCD-7BC09E1F21E9}"/>
              </a:ext>
            </a:extLst>
          </p:cNvPr>
          <p:cNvGraphicFramePr>
            <a:graphicFrameLocks noGrp="1"/>
          </p:cNvGraphicFramePr>
          <p:nvPr/>
        </p:nvGraphicFramePr>
        <p:xfrm>
          <a:off x="1904999" y="580867"/>
          <a:ext cx="8382001" cy="812165"/>
        </p:xfrm>
        <a:graphic>
          <a:graphicData uri="http://schemas.openxmlformats.org/drawingml/2006/table">
            <a:tbl>
              <a:tblPr/>
              <a:tblGrid>
                <a:gridCol w="1598083">
                  <a:extLst>
                    <a:ext uri="{9D8B030D-6E8A-4147-A177-3AD203B41FA5}">
                      <a16:colId xmlns:a16="http://schemas.microsoft.com/office/drawing/2014/main" val="2839723018"/>
                    </a:ext>
                  </a:extLst>
                </a:gridCol>
                <a:gridCol w="4984647">
                  <a:extLst>
                    <a:ext uri="{9D8B030D-6E8A-4147-A177-3AD203B41FA5}">
                      <a16:colId xmlns:a16="http://schemas.microsoft.com/office/drawing/2014/main" val="1632994082"/>
                    </a:ext>
                  </a:extLst>
                </a:gridCol>
                <a:gridCol w="1799271">
                  <a:extLst>
                    <a:ext uri="{9D8B030D-6E8A-4147-A177-3AD203B41FA5}">
                      <a16:colId xmlns:a16="http://schemas.microsoft.com/office/drawing/2014/main" val="700120202"/>
                    </a:ext>
                  </a:extLst>
                </a:gridCol>
              </a:tblGrid>
              <a:tr h="8121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b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MISIÓN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Código: GG-DE-01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Versión: 01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Vigencia: 2022-09-01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2257899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7374C65-E287-41E1-1EE4-7024518DB2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918256"/>
              </p:ext>
            </p:extLst>
          </p:nvPr>
        </p:nvGraphicFramePr>
        <p:xfrm>
          <a:off x="2209799" y="1919754"/>
          <a:ext cx="7772400" cy="1279526"/>
        </p:xfrm>
        <a:graphic>
          <a:graphicData uri="http://schemas.openxmlformats.org/drawingml/2006/table">
            <a:tbl>
              <a:tblPr/>
              <a:tblGrid>
                <a:gridCol w="1055688">
                  <a:extLst>
                    <a:ext uri="{9D8B030D-6E8A-4147-A177-3AD203B41FA5}">
                      <a16:colId xmlns:a16="http://schemas.microsoft.com/office/drawing/2014/main" val="2987757757"/>
                    </a:ext>
                  </a:extLst>
                </a:gridCol>
                <a:gridCol w="1087437">
                  <a:extLst>
                    <a:ext uri="{9D8B030D-6E8A-4147-A177-3AD203B41FA5}">
                      <a16:colId xmlns:a16="http://schemas.microsoft.com/office/drawing/2014/main" val="1284883305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1488275301"/>
                    </a:ext>
                  </a:extLst>
                </a:gridCol>
                <a:gridCol w="906463">
                  <a:extLst>
                    <a:ext uri="{9D8B030D-6E8A-4147-A177-3AD203B41FA5}">
                      <a16:colId xmlns:a16="http://schemas.microsoft.com/office/drawing/2014/main" val="2686029041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val="581998985"/>
                    </a:ext>
                  </a:extLst>
                </a:gridCol>
                <a:gridCol w="2217737">
                  <a:extLst>
                    <a:ext uri="{9D8B030D-6E8A-4147-A177-3AD203B41FA5}">
                      <a16:colId xmlns:a16="http://schemas.microsoft.com/office/drawing/2014/main" val="2773187471"/>
                    </a:ext>
                  </a:extLst>
                </a:gridCol>
              </a:tblGrid>
              <a:tr h="180975">
                <a:tc gridSpan="6"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CONTROL DE CAMBIOS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432186"/>
                  </a:ext>
                </a:extLst>
              </a:tr>
              <a:tr h="31591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Versión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Elaborado por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Revisado por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Aprobado por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Fecha de Aprobación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Descripción de la Modificaciones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3492617"/>
                  </a:ext>
                </a:extLst>
              </a:tr>
              <a:tr h="315913">
                <a:tc rowSpan="2"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Emys</a:t>
                      </a:r>
                      <a:r>
                        <a:rPr kumimoji="0" lang="es-ES" altLang="es-CO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 Mendoza 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Emys</a:t>
                      </a:r>
                      <a:r>
                        <a:rPr kumimoji="0" lang="es-ES" altLang="es-CO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 Mendoza 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Jose</a:t>
                      </a:r>
                      <a:r>
                        <a:rPr kumimoji="0" lang="es-ES" altLang="es-CO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 Salazar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2022-09-01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Elaboración Inicial del Documento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8004019"/>
                  </a:ext>
                </a:extLst>
              </a:tr>
              <a:tr h="46672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Cargo: Rep Gerencia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Cargo: Rep Gerencia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Cargo: Gerente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139985"/>
                  </a:ext>
                </a:extLst>
              </a:tr>
            </a:tbl>
          </a:graphicData>
        </a:graphic>
      </p:graphicFrame>
      <p:pic>
        <p:nvPicPr>
          <p:cNvPr id="2" name="Imagen 1">
            <a:extLst>
              <a:ext uri="{FF2B5EF4-FFF2-40B4-BE49-F238E27FC236}">
                <a16:creationId xmlns:a16="http://schemas.microsoft.com/office/drawing/2014/main" id="{E6685D96-4539-7A91-8743-88C7D2422F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989" y="753586"/>
            <a:ext cx="1371600" cy="466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4789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a 20">
            <a:extLst>
              <a:ext uri="{FF2B5EF4-FFF2-40B4-BE49-F238E27FC236}">
                <a16:creationId xmlns:a16="http://schemas.microsoft.com/office/drawing/2014/main" id="{C72E5873-7196-11B8-ABCD-7BC09E1F21E9}"/>
              </a:ext>
            </a:extLst>
          </p:cNvPr>
          <p:cNvGraphicFramePr>
            <a:graphicFrameLocks noGrp="1"/>
          </p:cNvGraphicFramePr>
          <p:nvPr/>
        </p:nvGraphicFramePr>
        <p:xfrm>
          <a:off x="1904999" y="580867"/>
          <a:ext cx="8382001" cy="812165"/>
        </p:xfrm>
        <a:graphic>
          <a:graphicData uri="http://schemas.openxmlformats.org/drawingml/2006/table">
            <a:tbl>
              <a:tblPr/>
              <a:tblGrid>
                <a:gridCol w="1598083">
                  <a:extLst>
                    <a:ext uri="{9D8B030D-6E8A-4147-A177-3AD203B41FA5}">
                      <a16:colId xmlns:a16="http://schemas.microsoft.com/office/drawing/2014/main" val="2839723018"/>
                    </a:ext>
                  </a:extLst>
                </a:gridCol>
                <a:gridCol w="4984647">
                  <a:extLst>
                    <a:ext uri="{9D8B030D-6E8A-4147-A177-3AD203B41FA5}">
                      <a16:colId xmlns:a16="http://schemas.microsoft.com/office/drawing/2014/main" val="1632994082"/>
                    </a:ext>
                  </a:extLst>
                </a:gridCol>
                <a:gridCol w="1799271">
                  <a:extLst>
                    <a:ext uri="{9D8B030D-6E8A-4147-A177-3AD203B41FA5}">
                      <a16:colId xmlns:a16="http://schemas.microsoft.com/office/drawing/2014/main" val="700120202"/>
                    </a:ext>
                  </a:extLst>
                </a:gridCol>
              </a:tblGrid>
              <a:tr h="8121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b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MISIÓN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Código: GG-DE-01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Versión: 01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Vigencia: 2022-09-01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2257899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B0262D14-9728-3B84-AF36-0110A6428C88}"/>
              </a:ext>
            </a:extLst>
          </p:cNvPr>
          <p:cNvSpPr txBox="1"/>
          <p:nvPr/>
        </p:nvSpPr>
        <p:spPr>
          <a:xfrm>
            <a:off x="1985682" y="2035512"/>
            <a:ext cx="840889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INSPECCIONES TEST es un organismo que brinda sus servicios de inspección con los más altos estándares de competencia técnica del personal, basando su juicio profesional en los procedimientos establecidos y revisados por el organismo de inspección.</a:t>
            </a:r>
            <a:endParaRPr kumimoji="0" lang="es-ES_tradnl" alt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 </a:t>
            </a:r>
            <a:endParaRPr kumimoji="0" lang="es-ES_tradnl" alt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altLang="es-C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La Gerencia de INSPECCIONES TEST</a:t>
            </a:r>
            <a:r>
              <a:rPr kumimoji="0" lang="es-ES" altLang="es-C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 se compromete con ejercer las inspecciones con los lineamientos de imparcialidad, independencia e integridad definidos en la NTC ISO/IEC 17020:2012. </a:t>
            </a:r>
            <a:endParaRPr kumimoji="0" lang="es-ES_tradnl" alt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 </a:t>
            </a:r>
            <a:endParaRPr kumimoji="0" lang="es-ES_tradnl" alt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INSPECCIONES TEST brinda sus servicios con agilidad y transparencia.</a:t>
            </a:r>
            <a:endParaRPr kumimoji="0" lang="es-ES_tradnl" alt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9744920-1B14-937E-994D-2762842A48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9129" y="753586"/>
            <a:ext cx="1371600" cy="466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82404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149</Words>
  <Application>Microsoft Office PowerPoint</Application>
  <PresentationFormat>Panorámica</PresentationFormat>
  <Paragraphs>33</Paragraphs>
  <Slides>3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Document</vt:lpstr>
      <vt:lpstr>Documento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AEC</dc:creator>
  <cp:lastModifiedBy>AEC</cp:lastModifiedBy>
  <cp:revision>8</cp:revision>
  <dcterms:created xsi:type="dcterms:W3CDTF">2023-09-20T16:08:48Z</dcterms:created>
  <dcterms:modified xsi:type="dcterms:W3CDTF">2025-03-10T02:00:08Z</dcterms:modified>
</cp:coreProperties>
</file>